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4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1326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8E49BD6A-4CE9-4967-9E02-5F4AF7278877}" type="datetimeFigureOut">
              <a:rPr lang="pt-BR" smtClean="0"/>
              <a:t>07/11/2015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0EC264AC-0616-4C44-B8E2-05BDB942D4C8}" type="slidenum">
              <a:rPr lang="pt-BR" smtClean="0"/>
              <a:t>‹nº›</a:t>
            </a:fld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67544" y="2564903"/>
            <a:ext cx="8208912" cy="1224897"/>
          </a:xfrm>
        </p:spPr>
        <p:txBody>
          <a:bodyPr>
            <a:normAutofit/>
          </a:bodyPr>
          <a:lstStyle/>
          <a:p>
            <a:r>
              <a:rPr lang="pt-BR" sz="2800" dirty="0">
                <a:solidFill>
                  <a:schemeClr val="tx1"/>
                </a:solidFill>
              </a:rPr>
              <a:t>Desenvolvimento de Sistemas Controle de Frotas</a:t>
            </a:r>
            <a:br>
              <a:rPr lang="pt-BR" sz="2800" dirty="0">
                <a:solidFill>
                  <a:schemeClr val="tx1"/>
                </a:solidFill>
              </a:rPr>
            </a:br>
            <a:endParaRPr lang="pt-BR" sz="2800" dirty="0">
              <a:solidFill>
                <a:schemeClr val="tx1"/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pic>
        <p:nvPicPr>
          <p:cNvPr id="6" name="Picture 10" descr="U-vertical_RGB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457200"/>
            <a:ext cx="1136318" cy="1219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/>
          <p:cNvSpPr/>
          <p:nvPr/>
        </p:nvSpPr>
        <p:spPr>
          <a:xfrm>
            <a:off x="179512" y="4725144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dirty="0" smtClean="0"/>
              <a:t>ALEXANDRE BRAGA</a:t>
            </a:r>
          </a:p>
          <a:p>
            <a:r>
              <a:rPr lang="pt-BR" dirty="0" smtClean="0"/>
              <a:t>ARLEI FABIANO HAEFLIGER</a:t>
            </a:r>
          </a:p>
          <a:p>
            <a:r>
              <a:rPr lang="pt-BR" dirty="0" smtClean="0"/>
              <a:t>DOUGLAS DE PAULA GONÇALVES</a:t>
            </a:r>
          </a:p>
          <a:p>
            <a:r>
              <a:rPr lang="pt-BR" dirty="0" smtClean="0"/>
              <a:t>LUIS CARLOS DA SILVA</a:t>
            </a:r>
          </a:p>
          <a:p>
            <a:r>
              <a:rPr lang="pt-BR" dirty="0" smtClean="0"/>
              <a:t>NEYMAR DANIEL CORRÊA</a:t>
            </a:r>
          </a:p>
          <a:p>
            <a:r>
              <a:rPr lang="pt-BR" dirty="0" smtClean="0"/>
              <a:t>ROBERTO INACIO MOLON</a:t>
            </a:r>
            <a:endParaRPr lang="pt-BR" dirty="0"/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1619672" y="902973"/>
            <a:ext cx="6840760" cy="76658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3600" b="1" dirty="0" smtClean="0">
                <a:solidFill>
                  <a:schemeClr val="accent2">
                    <a:lumMod val="50000"/>
                  </a:schemeClr>
                </a:solidFill>
              </a:rPr>
              <a:t>Universidade do Norte do Paraná</a:t>
            </a:r>
            <a:endParaRPr lang="pt-BR" sz="36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636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3" name="Imagem 2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412776"/>
            <a:ext cx="7848872" cy="4916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51520" y="908720"/>
            <a:ext cx="66248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/>
              <a:t>Diagrama de Sequência</a:t>
            </a:r>
            <a:r>
              <a:rPr lang="pt-BR" sz="2800" b="1" dirty="0" smtClean="0"/>
              <a:t>: Cadastrar Veiculo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199731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152400" y="6096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10"/>
          <p:cNvSpPr>
            <a:spLocks noChangeArrowheads="1"/>
          </p:cNvSpPr>
          <p:nvPr/>
        </p:nvSpPr>
        <p:spPr bwMode="auto">
          <a:xfrm>
            <a:off x="304800" y="3048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pic>
        <p:nvPicPr>
          <p:cNvPr id="4105" name="Imagem 3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557089"/>
            <a:ext cx="7776864" cy="4757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11"/>
          <p:cNvSpPr>
            <a:spLocks noChangeArrowheads="1"/>
          </p:cNvSpPr>
          <p:nvPr/>
        </p:nvSpPr>
        <p:spPr bwMode="auto">
          <a:xfrm>
            <a:off x="304800" y="7620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Retângulo 8"/>
          <p:cNvSpPr/>
          <p:nvPr/>
        </p:nvSpPr>
        <p:spPr>
          <a:xfrm>
            <a:off x="251520" y="908720"/>
            <a:ext cx="42576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/>
              <a:t>Diagrama de Sequência</a:t>
            </a:r>
            <a:r>
              <a:rPr lang="pt-BR" b="1" dirty="0" smtClean="0"/>
              <a:t>: Devolver Veiculo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175156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251520" y="908720"/>
            <a:ext cx="417133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/>
              <a:t>Diagrama de Implantação</a:t>
            </a:r>
            <a:r>
              <a:rPr lang="pt-BR" b="1" dirty="0"/>
              <a:t>: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pic>
        <p:nvPicPr>
          <p:cNvPr id="5121" name="Imagem 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299959"/>
            <a:ext cx="6912768" cy="5209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271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251520" y="980728"/>
            <a:ext cx="31088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/>
              <a:t>BANCO DE DADOS.</a:t>
            </a:r>
          </a:p>
        </p:txBody>
      </p:sp>
      <p:sp>
        <p:nvSpPr>
          <p:cNvPr id="3" name="Retângulo 2"/>
          <p:cNvSpPr/>
          <p:nvPr/>
        </p:nvSpPr>
        <p:spPr>
          <a:xfrm>
            <a:off x="251520" y="1700808"/>
            <a:ext cx="8640960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600" dirty="0"/>
              <a:t>No desenvolvimento de um novo sistema temos os requisitos a serem identificados onde é observado o projeto com suas características e relacionamentos, com todas as informações obtidas vamos desenvolver um modelo conceitual para definir o desenvolvimento do projeto.</a:t>
            </a:r>
          </a:p>
        </p:txBody>
      </p:sp>
      <p:sp>
        <p:nvSpPr>
          <p:cNvPr id="4" name="Retângulo 3"/>
          <p:cNvSpPr/>
          <p:nvPr/>
        </p:nvSpPr>
        <p:spPr>
          <a:xfrm>
            <a:off x="2195736" y="3918553"/>
            <a:ext cx="51635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 smtClean="0"/>
              <a:t>Modelo </a:t>
            </a:r>
            <a:r>
              <a:rPr lang="pt-BR" sz="2800" b="1" dirty="0"/>
              <a:t>Relacional Normalizado:</a:t>
            </a:r>
          </a:p>
        </p:txBody>
      </p:sp>
      <p:sp>
        <p:nvSpPr>
          <p:cNvPr id="5" name="Retângulo 4"/>
          <p:cNvSpPr/>
          <p:nvPr/>
        </p:nvSpPr>
        <p:spPr>
          <a:xfrm>
            <a:off x="226300" y="4566637"/>
            <a:ext cx="8424936" cy="16927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600" dirty="0"/>
              <a:t>O Modelo Relacional Normalizado é o processo usado para simplificar os dados de um banco de uma forma mais eficiente através da eliminação de dados redundantes eliminando.</a:t>
            </a:r>
          </a:p>
        </p:txBody>
      </p:sp>
    </p:spTree>
    <p:extLst>
      <p:ext uri="{BB962C8B-B14F-4D97-AF65-F5344CB8AC3E}">
        <p14:creationId xmlns:p14="http://schemas.microsoft.com/office/powerpoint/2010/main" val="3110689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251520" y="980728"/>
            <a:ext cx="835292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b="1" dirty="0"/>
              <a:t>Diagrama Entidade Relacionamento Normalizado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pic>
        <p:nvPicPr>
          <p:cNvPr id="6145" name="Imagem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28800"/>
            <a:ext cx="7920880" cy="4912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45085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 	</a:t>
            </a: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977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179512" y="1006733"/>
            <a:ext cx="574388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/>
              <a:t>Diagrama Entidade Relacionamento</a:t>
            </a:r>
            <a:r>
              <a:rPr lang="pt-BR" b="1" dirty="0"/>
              <a:t>:</a:t>
            </a:r>
            <a:endParaRPr lang="pt-BR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pic>
        <p:nvPicPr>
          <p:cNvPr id="7169" name="Imagem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693388"/>
            <a:ext cx="8527759" cy="4551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637401"/>
            <a:ext cx="9144000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 dirty="0" smtClean="0" bmk="_Toc434442182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Calibri" pitchFamily="34" charset="0"/>
                <a:cs typeface="Times New Roman" pitchFamily="18" charset="0"/>
              </a:rPr>
              <a:t>.</a:t>
            </a:r>
            <a:endParaRPr kumimoji="0" lang="pt-BR" sz="1200" b="1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Times New Roman" pitchFamily="18" charset="0"/>
              <a:cs typeface="Times New Roman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069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2123728" y="1412776"/>
            <a:ext cx="53285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https://www.youtube.com/watch?v=pf68d5hKQPA</a:t>
            </a:r>
          </a:p>
        </p:txBody>
      </p:sp>
      <p:pic>
        <p:nvPicPr>
          <p:cNvPr id="2" name="Trabalho 4 semest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1640" y="1052736"/>
            <a:ext cx="6912768" cy="5206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749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251520" y="980728"/>
            <a:ext cx="247856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3200" b="1" dirty="0" smtClean="0"/>
              <a:t>CONCLUSÃO</a:t>
            </a:r>
            <a:r>
              <a:rPr lang="pt-BR" b="1" dirty="0" smtClean="0"/>
              <a:t>:</a:t>
            </a:r>
            <a:endParaRPr lang="pt-BR" b="1" dirty="0"/>
          </a:p>
        </p:txBody>
      </p:sp>
      <p:sp>
        <p:nvSpPr>
          <p:cNvPr id="3" name="Retângulo 2"/>
          <p:cNvSpPr/>
          <p:nvPr/>
        </p:nvSpPr>
        <p:spPr>
          <a:xfrm>
            <a:off x="233264" y="1772816"/>
            <a:ext cx="8587208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/>
              <a:t>Este trabalho expõe a importância das tecnologias o quanto devemos nos atualizar, proporcionando o conhecimento mais aprofundado em Analise e Desenvolvimento de Sistemas.</a:t>
            </a:r>
          </a:p>
        </p:txBody>
      </p:sp>
      <p:sp>
        <p:nvSpPr>
          <p:cNvPr id="5" name="Retângulo 4"/>
          <p:cNvSpPr/>
          <p:nvPr/>
        </p:nvSpPr>
        <p:spPr>
          <a:xfrm>
            <a:off x="251520" y="3789040"/>
            <a:ext cx="839881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/>
              <a:t>Toda a pratica com este trabalho mostra que podemos aprender muito com ADS e usar este conhecimento para desenvolver sistemas a aplica-los em qualquer lugar do mercado.</a:t>
            </a:r>
          </a:p>
        </p:txBody>
      </p:sp>
    </p:spTree>
    <p:extLst>
      <p:ext uri="{BB962C8B-B14F-4D97-AF65-F5344CB8AC3E}">
        <p14:creationId xmlns:p14="http://schemas.microsoft.com/office/powerpoint/2010/main" val="2529594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1547664" y="3068960"/>
            <a:ext cx="607768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0" b="1" dirty="0" smtClean="0"/>
              <a:t>OBRIGADO !!!</a:t>
            </a:r>
            <a:endParaRPr lang="pt-BR" sz="8000" b="1" dirty="0"/>
          </a:p>
        </p:txBody>
      </p:sp>
    </p:spTree>
    <p:extLst>
      <p:ext uri="{BB962C8B-B14F-4D97-AF65-F5344CB8AC3E}">
        <p14:creationId xmlns:p14="http://schemas.microsoft.com/office/powerpoint/2010/main" val="329137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179512" y="782830"/>
            <a:ext cx="231666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 smtClean="0"/>
              <a:t>INTRODUÇÃO</a:t>
            </a:r>
            <a:endParaRPr lang="pt-BR" sz="2800" dirty="0"/>
          </a:p>
        </p:txBody>
      </p:sp>
      <p:sp>
        <p:nvSpPr>
          <p:cNvPr id="7" name="Retângulo 6"/>
          <p:cNvSpPr/>
          <p:nvPr/>
        </p:nvSpPr>
        <p:spPr>
          <a:xfrm>
            <a:off x="300539" y="1539368"/>
            <a:ext cx="842493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400" dirty="0"/>
              <a:t>Estamos desenvolvendo este trabalho com base em Programação C# e PHP não podemos esquecer das Modelagens do projeto e da Programação Orientada a Objetos.</a:t>
            </a:r>
          </a:p>
        </p:txBody>
      </p:sp>
      <p:sp>
        <p:nvSpPr>
          <p:cNvPr id="9" name="Retângulo 8"/>
          <p:cNvSpPr/>
          <p:nvPr/>
        </p:nvSpPr>
        <p:spPr>
          <a:xfrm>
            <a:off x="271276" y="2967335"/>
            <a:ext cx="84771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dirty="0"/>
              <a:t>E com a programação WEB, o desenvolvimento de parte do sistema será feito em PHP.</a:t>
            </a:r>
          </a:p>
        </p:txBody>
      </p:sp>
      <p:sp>
        <p:nvSpPr>
          <p:cNvPr id="10" name="Retângulo 9"/>
          <p:cNvSpPr/>
          <p:nvPr/>
        </p:nvSpPr>
        <p:spPr>
          <a:xfrm>
            <a:off x="323528" y="4149080"/>
            <a:ext cx="828092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800" dirty="0"/>
              <a:t>Quem está querendo fazer uso e lucrar com este mercado de programação ou desenvolver algum sistema precisa compreender bem todos os </a:t>
            </a:r>
            <a:r>
              <a:rPr lang="pt-BR" sz="2800" dirty="0" smtClean="0"/>
              <a:t>procedimentos.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409893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6" name="Retângulo 5"/>
          <p:cNvSpPr/>
          <p:nvPr/>
        </p:nvSpPr>
        <p:spPr>
          <a:xfrm>
            <a:off x="539552" y="366027"/>
            <a:ext cx="80648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dirty="0"/>
          </a:p>
          <a:p>
            <a:r>
              <a:rPr lang="pt-BR" dirty="0"/>
              <a:t> </a:t>
            </a:r>
          </a:p>
          <a:p>
            <a:r>
              <a:rPr lang="pt-BR" dirty="0"/>
              <a:t> </a:t>
            </a:r>
            <a:endParaRPr lang="pt-BR" dirty="0" smtClean="0">
              <a:effectLst/>
            </a:endParaRPr>
          </a:p>
          <a:p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>
            <a:off x="245773" y="819778"/>
            <a:ext cx="17267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 smtClean="0"/>
              <a:t>OBJETIVO</a:t>
            </a:r>
            <a:endParaRPr lang="pt-BR" sz="2800" b="1" dirty="0"/>
          </a:p>
        </p:txBody>
      </p:sp>
      <p:sp>
        <p:nvSpPr>
          <p:cNvPr id="8" name="Retângulo 7"/>
          <p:cNvSpPr/>
          <p:nvPr/>
        </p:nvSpPr>
        <p:spPr>
          <a:xfrm>
            <a:off x="619090" y="1566356"/>
            <a:ext cx="8273390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2600" dirty="0"/>
              <a:t>O Objetivo do trabalho é demonstrar o uso da Análise Orientada a Objeto é apresentar diagramas UML para o desenvolvimento do sistema.</a:t>
            </a:r>
          </a:p>
          <a:p>
            <a:pPr algn="ctr"/>
            <a:r>
              <a:rPr lang="pt-BR" sz="2600" dirty="0"/>
              <a:t>Traremos e faremos os diagramas do sistema para ser usado com o banco de dados MySQL, com a Programação orientada a Objetos Usaremos a IDE do C# e desenvolveremos parte de sistema em PHP na programação WEB.</a:t>
            </a:r>
          </a:p>
          <a:p>
            <a:pPr algn="ctr"/>
            <a:r>
              <a:rPr lang="pt-BR" sz="2600" dirty="0"/>
              <a:t>Existira no trabalho também fragmentos dos códigos de programação C#, teremos partes do desenvolvimento em PHP e também mostraremos algumas estruturas para o Banco de Dados.</a:t>
            </a:r>
          </a:p>
        </p:txBody>
      </p:sp>
    </p:spTree>
    <p:extLst>
      <p:ext uri="{BB962C8B-B14F-4D97-AF65-F5344CB8AC3E}">
        <p14:creationId xmlns:p14="http://schemas.microsoft.com/office/powerpoint/2010/main" val="185353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/>
        </p:nvSpPr>
        <p:spPr>
          <a:xfrm>
            <a:off x="338538" y="764704"/>
            <a:ext cx="332424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 smtClean="0"/>
              <a:t>DESENVOLVIMENTO</a:t>
            </a:r>
            <a:endParaRPr lang="pt-BR" sz="2800" b="1" dirty="0"/>
          </a:p>
        </p:txBody>
      </p:sp>
      <p:sp>
        <p:nvSpPr>
          <p:cNvPr id="4" name="Retângulo 3"/>
          <p:cNvSpPr/>
          <p:nvPr/>
        </p:nvSpPr>
        <p:spPr>
          <a:xfrm>
            <a:off x="323528" y="1916832"/>
            <a:ext cx="864096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/>
              <a:t>Teremos os diagramas para uso no Banco de Dados MySQL, desenvolveremos os Diagramas necessários para ser implementados neste projeto que visa controlar uma frota de carros.</a:t>
            </a:r>
          </a:p>
        </p:txBody>
      </p:sp>
      <p:sp>
        <p:nvSpPr>
          <p:cNvPr id="5" name="Retângulo 4"/>
          <p:cNvSpPr/>
          <p:nvPr/>
        </p:nvSpPr>
        <p:spPr>
          <a:xfrm>
            <a:off x="323528" y="4008813"/>
            <a:ext cx="864096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/>
              <a:t>Usaremos IDE C# para fazer o cadastro de funcionário e veículos e finalizaremos no desenvolvimento com </a:t>
            </a:r>
            <a:r>
              <a:rPr lang="pt-BR" sz="2800" dirty="0" smtClean="0"/>
              <a:t>PHP.</a:t>
            </a:r>
            <a:endParaRPr lang="pt-BR" sz="2800" dirty="0"/>
          </a:p>
        </p:txBody>
      </p:sp>
    </p:spTree>
    <p:extLst>
      <p:ext uri="{BB962C8B-B14F-4D97-AF65-F5344CB8AC3E}">
        <p14:creationId xmlns:p14="http://schemas.microsoft.com/office/powerpoint/2010/main" val="425301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860321"/>
            <a:ext cx="1151277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2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Times New Roman" pitchFamily="18" charset="0"/>
                <a:cs typeface="Arial" pitchFamily="34" charset="0"/>
              </a:rPr>
              <a:t>	.</a:t>
            </a:r>
            <a:endParaRPr kumimoji="0" lang="pt-BR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7" name="Imagem 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4014" y="1443731"/>
            <a:ext cx="6608346" cy="4999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251520" y="980728"/>
            <a:ext cx="4572000" cy="8002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2800" b="1" dirty="0"/>
              <a:t>Diagrama de Caso de Uso:</a:t>
            </a:r>
          </a:p>
          <a:p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465075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-25316"/>
            <a:ext cx="184731" cy="507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5121" name="Imagem 1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391724"/>
            <a:ext cx="6480720" cy="5043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395536" y="1022392"/>
            <a:ext cx="34179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 </a:t>
            </a:r>
            <a:r>
              <a:rPr lang="pt-BR" sz="2800" b="1" dirty="0"/>
              <a:t>Diagrama de Classes</a:t>
            </a:r>
            <a:r>
              <a:rPr lang="pt-BR" dirty="0"/>
              <a:t>: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05922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5" name="Imagem 1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84784"/>
            <a:ext cx="6912768" cy="5230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3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tângulo 3"/>
          <p:cNvSpPr/>
          <p:nvPr/>
        </p:nvSpPr>
        <p:spPr>
          <a:xfrm>
            <a:off x="323528" y="980728"/>
            <a:ext cx="66720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 smtClean="0"/>
              <a:t>Diagrama </a:t>
            </a:r>
            <a:r>
              <a:rPr lang="pt-BR" sz="2800" b="1" dirty="0"/>
              <a:t>de Máquina de Estados</a:t>
            </a:r>
            <a:r>
              <a:rPr lang="pt-BR" sz="2800" b="1" dirty="0" smtClean="0"/>
              <a:t>: Reserva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3614210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Imagem 2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350060"/>
            <a:ext cx="7056784" cy="5200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tângulo 4"/>
          <p:cNvSpPr/>
          <p:nvPr/>
        </p:nvSpPr>
        <p:spPr>
          <a:xfrm>
            <a:off x="323528" y="980728"/>
            <a:ext cx="65671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 smtClean="0"/>
              <a:t>Diagrama </a:t>
            </a:r>
            <a:r>
              <a:rPr lang="pt-BR" sz="2800" b="1" dirty="0"/>
              <a:t>de Máquina de Estados</a:t>
            </a:r>
            <a:r>
              <a:rPr lang="pt-BR" sz="2800" b="1" dirty="0" smtClean="0"/>
              <a:t>: Veiculo</a:t>
            </a:r>
            <a:endParaRPr lang="pt-BR" sz="2800" b="1" dirty="0"/>
          </a:p>
        </p:txBody>
      </p:sp>
    </p:spTree>
    <p:extLst>
      <p:ext uri="{BB962C8B-B14F-4D97-AF65-F5344CB8AC3E}">
        <p14:creationId xmlns:p14="http://schemas.microsoft.com/office/powerpoint/2010/main" val="68114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251520" y="908720"/>
            <a:ext cx="73260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b="1" dirty="0"/>
              <a:t>Diagrama de Sequência</a:t>
            </a:r>
            <a:r>
              <a:rPr lang="pt-BR" sz="2800" b="1" dirty="0" smtClean="0"/>
              <a:t>: Cadastrar </a:t>
            </a:r>
            <a:r>
              <a:rPr lang="pt-BR" sz="2800" b="1" dirty="0" err="1" smtClean="0"/>
              <a:t>Funcionario</a:t>
            </a:r>
            <a:endParaRPr lang="pt-BR" sz="2800" b="1" dirty="0"/>
          </a:p>
        </p:txBody>
      </p:sp>
      <p:pic>
        <p:nvPicPr>
          <p:cNvPr id="2050" name="Imagem 2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84784"/>
            <a:ext cx="7848872" cy="4928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753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orma de Onda">
  <a:themeElements>
    <a:clrScheme name="Forma de Onda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Forma de Onda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orma de Onda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134</TotalTime>
  <Words>430</Words>
  <Application>Microsoft Office PowerPoint</Application>
  <PresentationFormat>Apresentação na tela (4:3)</PresentationFormat>
  <Paragraphs>44</Paragraphs>
  <Slides>18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Candara</vt:lpstr>
      <vt:lpstr>Symbol</vt:lpstr>
      <vt:lpstr>Times New Roman</vt:lpstr>
      <vt:lpstr>Forma de Onda</vt:lpstr>
      <vt:lpstr>Desenvolvimento de Sistemas Controle de Frotas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TRABALHO EM GRUPO 4º SEMESTRE</dc:title>
  <dc:creator>Vigil</dc:creator>
  <cp:lastModifiedBy>Molon</cp:lastModifiedBy>
  <cp:revision>17</cp:revision>
  <dcterms:created xsi:type="dcterms:W3CDTF">2015-11-06T16:34:29Z</dcterms:created>
  <dcterms:modified xsi:type="dcterms:W3CDTF">2015-11-07T22:04:43Z</dcterms:modified>
</cp:coreProperties>
</file>

<file path=docProps/thumbnail.jpeg>
</file>